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handoutMasterIdLst>
    <p:handoutMasterId r:id="rId10"/>
  </p:handoutMasterIdLst>
  <p:sldIdLst>
    <p:sldId id="264" r:id="rId2"/>
    <p:sldId id="268" r:id="rId3"/>
    <p:sldId id="263" r:id="rId4"/>
    <p:sldId id="266" r:id="rId5"/>
    <p:sldId id="270" r:id="rId6"/>
    <p:sldId id="281" r:id="rId7"/>
    <p:sldId id="279" r:id="rId8"/>
    <p:sldId id="284" r:id="rId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HY그래픽M" panose="0203060000010101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6"/>
    <a:srgbClr val="E0E0D8"/>
    <a:srgbClr val="FCFBFA"/>
    <a:srgbClr val="F4F3F2"/>
    <a:srgbClr val="F4F2F0"/>
    <a:srgbClr val="F1F0EF"/>
    <a:srgbClr val="ECEAE8"/>
    <a:srgbClr val="FBFBFB"/>
    <a:srgbClr val="E7E4E1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61" d="100"/>
          <a:sy n="161" d="100"/>
        </p:scale>
        <p:origin x="184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2023-03-13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https://youtu.be/stn8HGfLq80" TargetMode="External"/><Relationship Id="rId4" Type="http://schemas.openxmlformats.org/officeDocument/2006/relationships/hyperlink" Target="https://github.com/KitchenGun/UE5_Inventory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208255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79026" y="488853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rgbClr val="F8F8F6"/>
                </a:solidFill>
              </a:rPr>
              <a:t>강건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07909" y="2657280"/>
            <a:ext cx="538147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tx2"/>
                </a:solidFill>
              </a:rPr>
              <a:t>UE5_Inventory</a:t>
            </a:r>
          </a:p>
          <a:p>
            <a:pPr algn="ctr"/>
            <a:r>
              <a:rPr lang="ko-KR" altLang="en-US" sz="6600" b="1" dirty="0">
                <a:solidFill>
                  <a:schemeClr val="tx2"/>
                </a:solidFill>
              </a:rPr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1288405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1913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</a:rPr>
              <a:t>목차</a:t>
            </a:r>
          </a:p>
        </p:txBody>
      </p:sp>
      <p:sp>
        <p:nvSpPr>
          <p:cNvPr id="8" name="타원 7"/>
          <p:cNvSpPr/>
          <p:nvPr/>
        </p:nvSpPr>
        <p:spPr>
          <a:xfrm>
            <a:off x="776651" y="1888179"/>
            <a:ext cx="342900" cy="35623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776651" y="3036984"/>
            <a:ext cx="342900" cy="35623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776651" y="4185789"/>
            <a:ext cx="342900" cy="35623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776651" y="5352584"/>
            <a:ext cx="342900" cy="35623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hlinkClick r:id="rId2" action="ppaction://hlinksldjump"/>
            <a:extLst>
              <a:ext uri="{FF2B5EF4-FFF2-40B4-BE49-F238E27FC236}">
                <a16:creationId xmlns:a16="http://schemas.microsoft.com/office/drawing/2014/main" id="{A25E6C46-B067-4086-91BC-9850C390FDCE}"/>
              </a:ext>
            </a:extLst>
          </p:cNvPr>
          <p:cNvSpPr txBox="1"/>
          <p:nvPr/>
        </p:nvSpPr>
        <p:spPr>
          <a:xfrm>
            <a:off x="1463540" y="1772021"/>
            <a:ext cx="1427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개요</a:t>
            </a:r>
          </a:p>
        </p:txBody>
      </p:sp>
      <p:sp>
        <p:nvSpPr>
          <p:cNvPr id="13" name="TextBox 12">
            <a:hlinkClick r:id="rId3" action="ppaction://hlinksldjump"/>
            <a:extLst>
              <a:ext uri="{FF2B5EF4-FFF2-40B4-BE49-F238E27FC236}">
                <a16:creationId xmlns:a16="http://schemas.microsoft.com/office/drawing/2014/main" id="{FFD41D17-AA76-4529-BBA2-12B4887D5625}"/>
              </a:ext>
            </a:extLst>
          </p:cNvPr>
          <p:cNvSpPr txBox="1"/>
          <p:nvPr/>
        </p:nvSpPr>
        <p:spPr>
          <a:xfrm>
            <a:off x="1463540" y="2922713"/>
            <a:ext cx="1427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링크</a:t>
            </a:r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1F273817-FC26-4B6A-A6A9-A1FF2D2CC80B}"/>
              </a:ext>
            </a:extLst>
          </p:cNvPr>
          <p:cNvSpPr txBox="1"/>
          <p:nvPr/>
        </p:nvSpPr>
        <p:spPr>
          <a:xfrm>
            <a:off x="1463539" y="4080513"/>
            <a:ext cx="51114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프로그래밍 구조</a:t>
            </a:r>
            <a:endParaRPr lang="en-US" altLang="ko-KR" sz="3200" dirty="0">
              <a:solidFill>
                <a:schemeClr val="accent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sp>
        <p:nvSpPr>
          <p:cNvPr id="15" name="TextBox 14">
            <a:hlinkClick r:id="" action="ppaction://noaction"/>
            <a:extLst>
              <a:ext uri="{FF2B5EF4-FFF2-40B4-BE49-F238E27FC236}">
                <a16:creationId xmlns:a16="http://schemas.microsoft.com/office/drawing/2014/main" id="{0ACDBD4F-CF86-4698-9096-8CF47F59EFE8}"/>
              </a:ext>
            </a:extLst>
          </p:cNvPr>
          <p:cNvSpPr txBox="1"/>
          <p:nvPr/>
        </p:nvSpPr>
        <p:spPr>
          <a:xfrm>
            <a:off x="1463539" y="5238313"/>
            <a:ext cx="3245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이슈 해결</a:t>
            </a:r>
          </a:p>
        </p:txBody>
      </p:sp>
    </p:spTree>
    <p:extLst>
      <p:ext uri="{BB962C8B-B14F-4D97-AF65-F5344CB8AC3E}">
        <p14:creationId xmlns:p14="http://schemas.microsoft.com/office/powerpoint/2010/main" val="3600163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7944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</a:rPr>
              <a:t>개요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217C7D-0891-4CC1-88CE-35FA9714CE7D}"/>
              </a:ext>
            </a:extLst>
          </p:cNvPr>
          <p:cNvSpPr txBox="1"/>
          <p:nvPr/>
        </p:nvSpPr>
        <p:spPr>
          <a:xfrm>
            <a:off x="342900" y="1415535"/>
            <a:ext cx="85833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dirty="0"/>
              <a:t>Unreal Engine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5.0.3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dirty="0"/>
              <a:t> </a:t>
            </a:r>
            <a:r>
              <a:rPr lang="ko-KR" altLang="en-US" dirty="0" err="1"/>
              <a:t>타르코프와</a:t>
            </a:r>
            <a:r>
              <a:rPr lang="ko-KR" altLang="en-US" dirty="0"/>
              <a:t> 같은 생존게임을 즐겨서 유사하게 제작하였습니다</a:t>
            </a:r>
            <a:r>
              <a:rPr lang="en-US" altLang="ko-KR" dirty="0"/>
              <a:t>.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dirty="0"/>
              <a:t>주요 업무에 해당하는 인벤토리 제작을  도전했습니다</a:t>
            </a:r>
            <a:r>
              <a:rPr lang="en-US" altLang="ko-KR" dirty="0"/>
              <a:t>.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dirty="0"/>
              <a:t>‘</a:t>
            </a:r>
            <a:r>
              <a:rPr lang="ko-KR" altLang="en-US" dirty="0"/>
              <a:t>획득</a:t>
            </a:r>
            <a:r>
              <a:rPr lang="en-US" altLang="ko-KR" dirty="0"/>
              <a:t>,</a:t>
            </a:r>
            <a:r>
              <a:rPr lang="ko-KR" altLang="en-US" dirty="0"/>
              <a:t> 버리기</a:t>
            </a:r>
            <a:r>
              <a:rPr lang="en-US" altLang="ko-KR" dirty="0"/>
              <a:t>,</a:t>
            </a:r>
            <a:r>
              <a:rPr lang="ko-KR" altLang="en-US" dirty="0"/>
              <a:t> 이동</a:t>
            </a:r>
            <a:r>
              <a:rPr lang="en-US" altLang="ko-KR" dirty="0"/>
              <a:t>,</a:t>
            </a:r>
            <a:r>
              <a:rPr lang="ko-KR" altLang="en-US" dirty="0"/>
              <a:t> 아이템 회전</a:t>
            </a:r>
            <a:r>
              <a:rPr lang="en-US" altLang="ko-KR" dirty="0"/>
              <a:t>’ </a:t>
            </a:r>
            <a:r>
              <a:rPr lang="ko-KR" altLang="en-US" dirty="0"/>
              <a:t>기능을 중점으로 구현하였습니다</a:t>
            </a:r>
            <a:r>
              <a:rPr lang="en-US" altLang="ko-KR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9DC023-9814-7243-206C-BF38395B82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961"/>
          <a:stretch/>
        </p:blipFill>
        <p:spPr>
          <a:xfrm>
            <a:off x="342900" y="3550815"/>
            <a:ext cx="8801100" cy="330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67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3875" y="24869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</a:rPr>
              <a:t>링크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931AAC6-5AB9-4EC4-B727-8F3998DEC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35" y="1441153"/>
            <a:ext cx="622448" cy="605361"/>
          </a:xfrm>
          <a:prstGeom prst="rect">
            <a:avLst/>
          </a:prstGeom>
        </p:spPr>
      </p:pic>
      <p:pic>
        <p:nvPicPr>
          <p:cNvPr id="1028" name="Picture 4" descr="YouTube Korea - YouTube">
            <a:extLst>
              <a:ext uri="{FF2B5EF4-FFF2-40B4-BE49-F238E27FC236}">
                <a16:creationId xmlns:a16="http://schemas.microsoft.com/office/drawing/2014/main" id="{513DCE24-C927-460C-8E65-32BCBE74F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764" y="2359752"/>
            <a:ext cx="743983" cy="743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8B1A11-1CA2-43F5-9514-D4834CEF015D}"/>
              </a:ext>
            </a:extLst>
          </p:cNvPr>
          <p:cNvSpPr txBox="1"/>
          <p:nvPr/>
        </p:nvSpPr>
        <p:spPr>
          <a:xfrm>
            <a:off x="1543747" y="1550092"/>
            <a:ext cx="6638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https://github.com/KitchenGun/UE5_Inventory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7F0D92-03E5-4DF3-B7EA-D7614F99E733}"/>
              </a:ext>
            </a:extLst>
          </p:cNvPr>
          <p:cNvSpPr txBox="1"/>
          <p:nvPr/>
        </p:nvSpPr>
        <p:spPr>
          <a:xfrm>
            <a:off x="1529850" y="2542878"/>
            <a:ext cx="6638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https://youtu.be/stn8HGfLq80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975BF10-15A5-2901-B921-045EA531DC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" y="3226130"/>
            <a:ext cx="8801100" cy="363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77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96854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6244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>
                <a:solidFill>
                  <a:schemeClr val="accent1"/>
                </a:solidFill>
              </a:rPr>
              <a:t>Player_Character</a:t>
            </a:r>
            <a:r>
              <a:rPr lang="en-US" altLang="ko-KR" sz="3200" dirty="0">
                <a:solidFill>
                  <a:schemeClr val="accent1"/>
                </a:solidFill>
              </a:rPr>
              <a:t>(Actor Component)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B8C51A5-E414-3140-3048-15C8CAB6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33" y="1733984"/>
            <a:ext cx="6244402" cy="3855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4C42DDD-413A-9F5A-A736-FCDEA35F9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519" y="3777382"/>
            <a:ext cx="2139871" cy="7550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E489F3B-9307-D330-594E-477C68746A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06" t="37975" r="29870" b="29394"/>
          <a:stretch/>
        </p:blipFill>
        <p:spPr>
          <a:xfrm>
            <a:off x="6685491" y="4682573"/>
            <a:ext cx="2262900" cy="8908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2CFC3AC-E6D1-5519-7486-9A1D0EE778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406" t="13423" r="22931" b="53737"/>
          <a:stretch/>
        </p:blipFill>
        <p:spPr>
          <a:xfrm>
            <a:off x="6685491" y="2798961"/>
            <a:ext cx="2346050" cy="8186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47824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96854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76302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</a:rPr>
              <a:t>Player_ Widget(Widget Blueprint </a:t>
            </a:r>
            <a:r>
              <a:rPr lang="ko-KR" altLang="en-US" sz="3200" dirty="0">
                <a:solidFill>
                  <a:schemeClr val="accent1"/>
                </a:solidFill>
              </a:rPr>
              <a:t>계층 구조</a:t>
            </a:r>
            <a:r>
              <a:rPr lang="en-US" altLang="ko-KR" sz="3200" dirty="0">
                <a:solidFill>
                  <a:schemeClr val="accent1"/>
                </a:solidFill>
              </a:rPr>
              <a:t>)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680B6E8-0868-1999-EE03-ED841546D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1314621"/>
            <a:ext cx="5838825" cy="541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F695640-F85D-4A5F-E01F-A168BF9E3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378" y="3613489"/>
            <a:ext cx="3751578" cy="199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91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0977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4567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</a:rPr>
              <a:t>아이템 데이터 저장 방식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EBC34D-E942-4D9A-8707-1DD749700212}"/>
              </a:ext>
            </a:extLst>
          </p:cNvPr>
          <p:cNvSpPr txBox="1"/>
          <p:nvPr/>
        </p:nvSpPr>
        <p:spPr>
          <a:xfrm>
            <a:off x="467776" y="1819541"/>
            <a:ext cx="8208447" cy="5963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600" dirty="0">
                <a:latin typeface="+mj-lt"/>
              </a:rPr>
              <a:t>  </a:t>
            </a:r>
            <a:r>
              <a:rPr lang="en-US" altLang="ko-KR" sz="1600" dirty="0">
                <a:latin typeface="+mj-lt"/>
              </a:rPr>
              <a:t>Map</a:t>
            </a:r>
            <a:r>
              <a:rPr lang="ko-KR" altLang="en-US" sz="1600" dirty="0">
                <a:latin typeface="+mj-lt"/>
              </a:rPr>
              <a:t> 형태의 자료구조를 사용하여서 아이템을 저장하도록 제작 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+mj-lt"/>
              </a:rPr>
              <a:t>시각적으로 보여주는 </a:t>
            </a:r>
            <a:r>
              <a:rPr lang="en-US" altLang="ko-KR" sz="1600" dirty="0">
                <a:latin typeface="+mj-lt"/>
              </a:rPr>
              <a:t>Widget</a:t>
            </a:r>
            <a:r>
              <a:rPr lang="ko-KR" altLang="en-US" sz="1600" dirty="0">
                <a:latin typeface="+mj-lt"/>
              </a:rPr>
              <a:t>을 따로 저장하고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+mj-lt"/>
              </a:rPr>
              <a:t>아이템이 차지하는 슬롯에 대한 정보를 추가로 따로 처리했습니다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600" dirty="0">
                <a:latin typeface="+mj-lt"/>
              </a:rPr>
              <a:t>아이템 정보 저장 </a:t>
            </a:r>
            <a:r>
              <a:rPr lang="en-US" altLang="ko-KR" sz="1600" dirty="0">
                <a:latin typeface="+mj-lt"/>
              </a:rPr>
              <a:t>Data Table</a:t>
            </a:r>
            <a:r>
              <a:rPr lang="ko-KR" altLang="en-US" sz="1600" dirty="0">
                <a:latin typeface="+mj-lt"/>
              </a:rPr>
              <a:t>과 </a:t>
            </a:r>
            <a:r>
              <a:rPr lang="en-US" altLang="ko-KR" sz="1600" dirty="0">
                <a:latin typeface="+mj-lt"/>
              </a:rPr>
              <a:t>Data Asset</a:t>
            </a:r>
            <a:r>
              <a:rPr lang="ko-KR" altLang="en-US" sz="1600" dirty="0">
                <a:latin typeface="+mj-lt"/>
              </a:rPr>
              <a:t>을 활용하여서 제작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j-lt"/>
              </a:rPr>
              <a:t>Data Table</a:t>
            </a:r>
            <a:r>
              <a:rPr lang="ko-KR" altLang="en-US" sz="1600" dirty="0">
                <a:latin typeface="+mj-lt"/>
              </a:rPr>
              <a:t>을 사용해서 </a:t>
            </a:r>
            <a:r>
              <a:rPr lang="en-US" altLang="ko-KR" sz="1600" dirty="0">
                <a:latin typeface="+mj-lt"/>
              </a:rPr>
              <a:t>Game Instance </a:t>
            </a:r>
            <a:r>
              <a:rPr lang="ko-KR" altLang="en-US" sz="1600" dirty="0">
                <a:latin typeface="+mj-lt"/>
              </a:rPr>
              <a:t>객체에서 </a:t>
            </a:r>
            <a:r>
              <a:rPr lang="en-US" altLang="ko-KR" sz="1600" dirty="0">
                <a:latin typeface="+mj-lt"/>
              </a:rPr>
              <a:t>ID</a:t>
            </a:r>
            <a:r>
              <a:rPr lang="ko-KR" altLang="en-US" sz="1600" dirty="0">
                <a:latin typeface="+mj-lt"/>
              </a:rPr>
              <a:t>를 통해 검색해서 아이템 정보를 받아오고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j-lt"/>
              </a:rPr>
              <a:t>Data Asset</a:t>
            </a:r>
            <a:r>
              <a:rPr lang="ko-KR" altLang="en-US" sz="1600" dirty="0">
                <a:latin typeface="+mj-lt"/>
              </a:rPr>
              <a:t>을 사용해서 빠르게 아이템을 생성할 수 있도록 제작하였습니다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ko-KR" altLang="en-US" sz="1600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0A38AD-0ABF-1330-067A-372855A73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5" y="1057402"/>
            <a:ext cx="5575587" cy="6858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E77E3DD-74B0-58A8-6E06-148994D8F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76" y="3253952"/>
            <a:ext cx="4840468" cy="18378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D448F9F-8AF4-E2CD-A228-1E35C0361A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905"/>
          <a:stretch/>
        </p:blipFill>
        <p:spPr>
          <a:xfrm>
            <a:off x="5459358" y="3253952"/>
            <a:ext cx="3121850" cy="181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90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0977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44915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</a:rPr>
              <a:t>Item Widget </a:t>
            </a:r>
            <a:r>
              <a:rPr lang="ko-KR" altLang="en-US" sz="3200" dirty="0">
                <a:solidFill>
                  <a:schemeClr val="accent1"/>
                </a:solidFill>
              </a:rPr>
              <a:t>이미지 처리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EBC34D-E942-4D9A-8707-1DD749700212}"/>
              </a:ext>
            </a:extLst>
          </p:cNvPr>
          <p:cNvSpPr txBox="1"/>
          <p:nvPr/>
        </p:nvSpPr>
        <p:spPr>
          <a:xfrm>
            <a:off x="592653" y="5327972"/>
            <a:ext cx="8208447" cy="190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600" dirty="0">
                <a:latin typeface="+mj-lt"/>
              </a:rPr>
              <a:t>  아이템을 획득하면 </a:t>
            </a:r>
            <a:r>
              <a:rPr lang="en-US" altLang="ko-KR" sz="1600" dirty="0">
                <a:latin typeface="+mj-lt"/>
              </a:rPr>
              <a:t>C++</a:t>
            </a:r>
            <a:r>
              <a:rPr lang="ko-KR" altLang="en-US" sz="1600" dirty="0">
                <a:latin typeface="+mj-lt"/>
              </a:rPr>
              <a:t>에서 </a:t>
            </a:r>
            <a:r>
              <a:rPr lang="en-US" altLang="ko-KR" sz="1600" dirty="0">
                <a:latin typeface="+mj-lt"/>
              </a:rPr>
              <a:t>Image Size Update </a:t>
            </a:r>
            <a:r>
              <a:rPr lang="ko-KR" altLang="en-US" sz="1600" dirty="0">
                <a:latin typeface="+mj-lt"/>
              </a:rPr>
              <a:t>이벤트를 호출하여 이미지를 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j-lt"/>
              </a:rPr>
              <a:t>Grid </a:t>
            </a:r>
            <a:r>
              <a:rPr lang="ko-KR" altLang="en-US" sz="1600" dirty="0">
                <a:latin typeface="+mj-lt"/>
              </a:rPr>
              <a:t>크기에 맞게 수정합니다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dirty="0">
                <a:latin typeface="+mj-lt"/>
              </a:rPr>
              <a:t>이미지가 회전할 경우</a:t>
            </a:r>
            <a:r>
              <a:rPr lang="en-US" altLang="ko-KR" sz="1600" dirty="0">
                <a:latin typeface="+mj-lt"/>
              </a:rPr>
              <a:t> Image Rotate Update</a:t>
            </a:r>
            <a:r>
              <a:rPr lang="ko-KR" altLang="en-US" sz="1600" dirty="0">
                <a:latin typeface="+mj-lt"/>
              </a:rPr>
              <a:t>를 호출하여서 변화된 </a:t>
            </a:r>
            <a:r>
              <a:rPr lang="en-US" altLang="ko-KR" sz="1600" dirty="0">
                <a:latin typeface="+mj-lt"/>
              </a:rPr>
              <a:t>Size Box</a:t>
            </a:r>
            <a:r>
              <a:rPr lang="ko-KR" altLang="en-US" sz="1600" dirty="0">
                <a:latin typeface="+mj-lt"/>
              </a:rPr>
              <a:t>에 맞게  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+mj-lt"/>
              </a:rPr>
              <a:t>이미지의 비율을 수정합니다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ko-KR" altLang="en-US" sz="1600" dirty="0">
              <a:latin typeface="+mj-lt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DC14741-9A78-3C85-6994-C2BD70F1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909770"/>
            <a:ext cx="8801100" cy="441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38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오늘의PPT색상테마031_네이비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434B56"/>
      </a:accent1>
      <a:accent2>
        <a:srgbClr val="606F82"/>
      </a:accent2>
      <a:accent3>
        <a:srgbClr val="C8C2B6"/>
      </a:accent3>
      <a:accent4>
        <a:srgbClr val="A59C91"/>
      </a:accent4>
      <a:accent5>
        <a:srgbClr val="817669"/>
      </a:accent5>
      <a:accent6>
        <a:srgbClr val="95A2B1"/>
      </a:accent6>
      <a:hlink>
        <a:srgbClr val="757070"/>
      </a:hlink>
      <a:folHlink>
        <a:srgbClr val="757070"/>
      </a:folHlink>
    </a:clrScheme>
    <a:fontScheme name="나눔바른고딕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1983</TotalTime>
  <Words>184</Words>
  <Application>Microsoft Office PowerPoint</Application>
  <PresentationFormat>화면 슬라이드 쇼(4:3)</PresentationFormat>
  <Paragraphs>43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Wingdings</vt:lpstr>
      <vt:lpstr>Calibri Light</vt:lpstr>
      <vt:lpstr>HY그래픽M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강건</cp:lastModifiedBy>
  <cp:revision>51</cp:revision>
  <dcterms:created xsi:type="dcterms:W3CDTF">2015-01-21T11:35:38Z</dcterms:created>
  <dcterms:modified xsi:type="dcterms:W3CDTF">2023-03-13T07:37:21Z</dcterms:modified>
</cp:coreProperties>
</file>

<file path=docProps/thumbnail.jpeg>
</file>